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5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2021-D40B-7E4B-A541-9788B93B5D4A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260C-6B5A-1644-9AF5-4890BC2B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7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2021-D40B-7E4B-A541-9788B93B5D4A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260C-6B5A-1644-9AF5-4890BC2B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5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2021-D40B-7E4B-A541-9788B93B5D4A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260C-6B5A-1644-9AF5-4890BC2B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2021-D40B-7E4B-A541-9788B93B5D4A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260C-6B5A-1644-9AF5-4890BC2B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3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2021-D40B-7E4B-A541-9788B93B5D4A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260C-6B5A-1644-9AF5-4890BC2B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4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2021-D40B-7E4B-A541-9788B93B5D4A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260C-6B5A-1644-9AF5-4890BC2B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6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2021-D40B-7E4B-A541-9788B93B5D4A}" type="datetimeFigureOut">
              <a:rPr lang="en-US" smtClean="0"/>
              <a:t>9/17/15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260C-6B5A-1644-9AF5-4890BC2B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0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2021-D40B-7E4B-A541-9788B93B5D4A}" type="datetimeFigureOut">
              <a:rPr lang="en-US" smtClean="0"/>
              <a:t>9/17/15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260C-6B5A-1644-9AF5-4890BC2B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6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2021-D40B-7E4B-A541-9788B93B5D4A}" type="datetimeFigureOut">
              <a:rPr lang="en-US" smtClean="0"/>
              <a:t>9/17/15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260C-6B5A-1644-9AF5-4890BC2B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9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2021-D40B-7E4B-A541-9788B93B5D4A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260C-6B5A-1644-9AF5-4890BC2B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8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2021-D40B-7E4B-A541-9788B93B5D4A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260C-6B5A-1644-9AF5-4890BC2B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4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B2021-D40B-7E4B-A541-9788B93B5D4A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8260C-6B5A-1644-9AF5-4890BC2B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1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oteworthy Light"/>
                <a:cs typeface="Noteworthy Light"/>
              </a:rPr>
              <a:t>The Five Parts of a Habitat</a:t>
            </a:r>
            <a:endParaRPr lang="en-US" dirty="0">
              <a:latin typeface="Noteworthy Light"/>
              <a:cs typeface="Noteworthy Light"/>
            </a:endParaRPr>
          </a:p>
        </p:txBody>
      </p:sp>
      <p:pic>
        <p:nvPicPr>
          <p:cNvPr id="4" name="Content Placeholder 3" descr="water-clip-art-1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7" r="15662"/>
          <a:stretch/>
        </p:blipFill>
        <p:spPr>
          <a:xfrm rot="21262270">
            <a:off x="388049" y="1215257"/>
            <a:ext cx="1947376" cy="2241890"/>
          </a:xfrm>
        </p:spPr>
      </p:pic>
      <p:sp>
        <p:nvSpPr>
          <p:cNvPr id="5" name="TextBox 4"/>
          <p:cNvSpPr txBox="1"/>
          <p:nvPr/>
        </p:nvSpPr>
        <p:spPr>
          <a:xfrm rot="21261507">
            <a:off x="1363494" y="2995723"/>
            <a:ext cx="1630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oteworthy Light"/>
                <a:cs typeface="Noteworthy Light"/>
              </a:rPr>
              <a:t>Water</a:t>
            </a:r>
            <a:endParaRPr lang="en-US" sz="3600" dirty="0">
              <a:latin typeface="Noteworthy Light"/>
              <a:cs typeface="Noteworthy Light"/>
            </a:endParaRPr>
          </a:p>
        </p:txBody>
      </p:sp>
      <p:pic>
        <p:nvPicPr>
          <p:cNvPr id="6" name="Picture 5" descr="logcabinclip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521">
            <a:off x="5895620" y="1417638"/>
            <a:ext cx="2647647" cy="25505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580173">
            <a:off x="6166874" y="4056629"/>
            <a:ext cx="1500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oteworthy Light"/>
                <a:cs typeface="Noteworthy Light"/>
              </a:rPr>
              <a:t>Shelter</a:t>
            </a:r>
            <a:endParaRPr lang="en-US" sz="3600" dirty="0">
              <a:latin typeface="Noteworthy Light"/>
              <a:cs typeface="Noteworthy Light"/>
            </a:endParaRPr>
          </a:p>
        </p:txBody>
      </p:sp>
      <p:pic>
        <p:nvPicPr>
          <p:cNvPr id="8" name="Picture 7" descr="Corn-clip-art-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85" y="3935213"/>
            <a:ext cx="2734759" cy="1920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950517">
            <a:off x="4021230" y="5532976"/>
            <a:ext cx="205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oteworthy Light"/>
                <a:cs typeface="Noteworthy Light"/>
              </a:rPr>
              <a:t>Food</a:t>
            </a:r>
            <a:endParaRPr lang="en-US" sz="3600" dirty="0">
              <a:latin typeface="Noteworthy Light"/>
              <a:cs typeface="Noteworthy Light"/>
            </a:endParaRPr>
          </a:p>
        </p:txBody>
      </p:sp>
      <p:pic>
        <p:nvPicPr>
          <p:cNvPr id="10" name="Picture 9" descr="air-h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85" y="1276478"/>
            <a:ext cx="1583341" cy="19875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869654">
            <a:off x="4030603" y="2526013"/>
            <a:ext cx="145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oteworthy Light"/>
                <a:cs typeface="Noteworthy Light"/>
              </a:rPr>
              <a:t>Air</a:t>
            </a:r>
            <a:endParaRPr lang="en-US" sz="3600" dirty="0">
              <a:latin typeface="Noteworthy Light"/>
              <a:cs typeface="Noteworthy Light"/>
            </a:endParaRPr>
          </a:p>
        </p:txBody>
      </p:sp>
      <p:pic>
        <p:nvPicPr>
          <p:cNvPr id="12" name="Picture 11" descr="open-space-m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044">
            <a:off x="246862" y="4234113"/>
            <a:ext cx="2234666" cy="22346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16483" y="6043798"/>
            <a:ext cx="1374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oteworthy Light"/>
                <a:cs typeface="Noteworthy Light"/>
              </a:rPr>
              <a:t>Space</a:t>
            </a:r>
            <a:endParaRPr lang="en-US" sz="3600" dirty="0">
              <a:latin typeface="Noteworthy Light"/>
              <a:cs typeface="Noteworthy Light"/>
            </a:endParaRPr>
          </a:p>
        </p:txBody>
      </p:sp>
    </p:spTree>
    <p:extLst>
      <p:ext uri="{BB962C8B-B14F-4D97-AF65-F5344CB8AC3E}">
        <p14:creationId xmlns:p14="http://schemas.microsoft.com/office/powerpoint/2010/main" val="3155681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</Words>
  <Application>Microsoft Macintosh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The Five Parts of a Habitat</vt:lpstr>
    </vt:vector>
  </TitlesOfParts>
  <Company>Calvin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Parts of a Habitat</dc:title>
  <dc:creator>Kelsey Stark</dc:creator>
  <cp:lastModifiedBy>Kelsey Stark</cp:lastModifiedBy>
  <cp:revision>2</cp:revision>
  <dcterms:created xsi:type="dcterms:W3CDTF">2015-09-18T02:41:31Z</dcterms:created>
  <dcterms:modified xsi:type="dcterms:W3CDTF">2015-09-18T02:56:30Z</dcterms:modified>
</cp:coreProperties>
</file>