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7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September 16,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7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September 16,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9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0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6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1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7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2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2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7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Wednesday, September 16,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3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5">
                    <a:lumMod val="75000"/>
                  </a:schemeClr>
                </a:solidFill>
                <a:latin typeface="Marker Felt"/>
                <a:cs typeface="Marker Felt"/>
              </a:rPr>
              <a:t>Use Helpful, Kind Words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Marker Felt"/>
              <a:cs typeface="Marker Fe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arker Felt"/>
                <a:cs typeface="Marker Felt"/>
              </a:rPr>
              <a:t>I think that we should…</a:t>
            </a:r>
            <a:endParaRPr lang="en-US" sz="800" dirty="0" smtClean="0">
              <a:solidFill>
                <a:schemeClr val="accent3">
                  <a:lumMod val="75000"/>
                </a:schemeClr>
              </a:solidFill>
              <a:latin typeface="Marker Felt"/>
              <a:cs typeface="Marker Felt"/>
            </a:endParaRPr>
          </a:p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arker Felt"/>
                <a:cs typeface="Marker Felt"/>
              </a:rPr>
              <a:t>I found this…</a:t>
            </a:r>
          </a:p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arker Felt"/>
                <a:cs typeface="Marker Felt"/>
              </a:rPr>
              <a:t>How can I help you…</a:t>
            </a:r>
          </a:p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arker Felt"/>
                <a:cs typeface="Marker Felt"/>
              </a:rPr>
              <a:t>We have a problem…</a:t>
            </a:r>
          </a:p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arker Felt"/>
                <a:cs typeface="Marker Felt"/>
              </a:rPr>
              <a:t>Let’s ask for help…</a:t>
            </a:r>
          </a:p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Marker Felt"/>
                <a:cs typeface="Marker Felt"/>
              </a:rPr>
              <a:t>You are doing great at…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Marker Felt"/>
              <a:cs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409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Use Helpful, Kind Words</vt:lpstr>
    </vt:vector>
  </TitlesOfParts>
  <Company>Calvin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to use in your group</dc:title>
  <dc:creator>Kelsey Stark</dc:creator>
  <cp:lastModifiedBy>Kelsey Stark</cp:lastModifiedBy>
  <cp:revision>2</cp:revision>
  <dcterms:created xsi:type="dcterms:W3CDTF">2015-09-17T04:06:16Z</dcterms:created>
  <dcterms:modified xsi:type="dcterms:W3CDTF">2015-09-17T04:09:12Z</dcterms:modified>
</cp:coreProperties>
</file>