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sldIdLst>
    <p:sldId id="257" r:id="rId2"/>
    <p:sldId id="260" r:id="rId3"/>
    <p:sldId id="258" r:id="rId4"/>
    <p:sldId id="259" r:id="rId5"/>
    <p:sldId id="261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54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403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9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54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06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44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9/10/15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00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9/10/15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05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9/10/15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33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9/10/15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10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9/10/15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98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9/10/15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9/10/15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83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Hummingbird</a:t>
            </a:r>
            <a:endParaRPr lang="en-US" dirty="0"/>
          </a:p>
        </p:txBody>
      </p:sp>
      <p:pic>
        <p:nvPicPr>
          <p:cNvPr id="4" name="Content Placeholder 3" descr="DSCN222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8000"/>
          <a:stretch>
            <a:fillRect/>
          </a:stretch>
        </p:blipFill>
        <p:spPr>
          <a:xfrm>
            <a:off x="-120146" y="1417637"/>
            <a:ext cx="9545844" cy="6013827"/>
          </a:xfrm>
        </p:spPr>
      </p:pic>
    </p:spTree>
    <p:extLst>
      <p:ext uri="{BB962C8B-B14F-4D97-AF65-F5344CB8AC3E}">
        <p14:creationId xmlns:p14="http://schemas.microsoft.com/office/powerpoint/2010/main" val="2619281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Hummingbird Nest</a:t>
            </a:r>
            <a:endParaRPr lang="en-US" dirty="0"/>
          </a:p>
        </p:txBody>
      </p:sp>
      <p:pic>
        <p:nvPicPr>
          <p:cNvPr id="4" name="Content Placeholder 3" descr="16666_750493301675897_7692510801459993633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-503513" y="1600199"/>
            <a:ext cx="9929211" cy="5460683"/>
          </a:xfrm>
        </p:spPr>
      </p:pic>
    </p:spTree>
    <p:extLst>
      <p:ext uri="{BB962C8B-B14F-4D97-AF65-F5344CB8AC3E}">
        <p14:creationId xmlns:p14="http://schemas.microsoft.com/office/powerpoint/2010/main" val="2713357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Pileated Woodpecker</a:t>
            </a:r>
            <a:endParaRPr lang="en-US" dirty="0"/>
          </a:p>
        </p:txBody>
      </p:sp>
      <p:pic>
        <p:nvPicPr>
          <p:cNvPr id="4" name="Content Placeholder 3" descr="DSCN472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8000"/>
          <a:stretch>
            <a:fillRect/>
          </a:stretch>
        </p:blipFill>
        <p:spPr>
          <a:xfrm>
            <a:off x="-268283" y="1260757"/>
            <a:ext cx="9412284" cy="5929739"/>
          </a:xfrm>
        </p:spPr>
      </p:pic>
    </p:spTree>
    <p:extLst>
      <p:ext uri="{BB962C8B-B14F-4D97-AF65-F5344CB8AC3E}">
        <p14:creationId xmlns:p14="http://schemas.microsoft.com/office/powerpoint/2010/main" val="3220386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Bald Eagle</a:t>
            </a:r>
            <a:endParaRPr lang="en-US" dirty="0"/>
          </a:p>
        </p:txBody>
      </p:sp>
      <p:pic>
        <p:nvPicPr>
          <p:cNvPr id="4" name="Content Placeholder 3" descr="11222918_10153129089302205_8949087740530438312_o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-873506" y="1600199"/>
            <a:ext cx="10478060" cy="5762529"/>
          </a:xfrm>
        </p:spPr>
      </p:pic>
    </p:spTree>
    <p:extLst>
      <p:ext uri="{BB962C8B-B14F-4D97-AF65-F5344CB8AC3E}">
        <p14:creationId xmlns:p14="http://schemas.microsoft.com/office/powerpoint/2010/main" val="1126715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Capped Chickadee</a:t>
            </a:r>
            <a:endParaRPr lang="en-US" dirty="0"/>
          </a:p>
        </p:txBody>
      </p:sp>
      <p:pic>
        <p:nvPicPr>
          <p:cNvPr id="4" name="Content Placeholder 3" descr="1278032_10151679280177205_1836999934_o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2" b="13312"/>
          <a:stretch/>
        </p:blipFill>
        <p:spPr>
          <a:xfrm>
            <a:off x="-873507" y="1990738"/>
            <a:ext cx="10656915" cy="4867262"/>
          </a:xfrm>
        </p:spPr>
      </p:pic>
    </p:spTree>
    <p:extLst>
      <p:ext uri="{BB962C8B-B14F-4D97-AF65-F5344CB8AC3E}">
        <p14:creationId xmlns:p14="http://schemas.microsoft.com/office/powerpoint/2010/main" val="1063646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10</Words>
  <Application>Microsoft Macintosh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Hummingbird</vt:lpstr>
      <vt:lpstr>Hummingbird Nest</vt:lpstr>
      <vt:lpstr>Pileated Woodpecker</vt:lpstr>
      <vt:lpstr>Bald Eagle</vt:lpstr>
      <vt:lpstr>Black Capped Chickadee</vt:lpstr>
    </vt:vector>
  </TitlesOfParts>
  <Company>Calvin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Hummingbird</dc:title>
  <dc:creator>Kelsey Stark</dc:creator>
  <cp:lastModifiedBy>Kelsey Stark</cp:lastModifiedBy>
  <cp:revision>2</cp:revision>
  <dcterms:created xsi:type="dcterms:W3CDTF">2015-09-11T02:50:59Z</dcterms:created>
  <dcterms:modified xsi:type="dcterms:W3CDTF">2015-09-11T03:19:52Z</dcterms:modified>
</cp:coreProperties>
</file>